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Gmarket Sans Medium" panose="020B0600000101010101" charset="-127"/>
      <p:regular r:id="rId19"/>
    </p:embeddedFont>
    <p:embeddedFont>
      <p:font typeface="KCCDodamdodam" panose="020B0600000101010101" charset="-127"/>
      <p:regular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bold r:id="rId22"/>
    </p:embeddedFont>
    <p:embeddedFont>
      <p:font typeface="Pretendard Regular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D12E0-4484-4721-887C-FF138D41EA10}" v="1" dt="2024-08-14T16:21:19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eail-mate-01.streamlit.app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8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2024 </a:t>
            </a:r>
            <a:r>
              <a:rPr lang="ko-KR" sz="6500" b="0" i="0" u="none" strike="noStrike" spc="-100">
                <a:solidFill>
                  <a:srgbClr val="000000"/>
                </a:solidFill>
                <a:ea typeface="KCCDodamdodam"/>
              </a:rPr>
              <a:t>메이커스데이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WeaIl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팀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최종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웹파트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753600" y="8356600"/>
            <a:ext cx="636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실제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프론트엔드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일부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-&gt; .py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이루어짐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0480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2300" y="4445000"/>
            <a:ext cx="208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웹디자인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Figma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8608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2800" y="4216400"/>
            <a:ext cx="14986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5143500"/>
            <a:ext cx="6172200" cy="322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1100" y="4216400"/>
            <a:ext cx="1435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0" y="5143500"/>
            <a:ext cx="4305300" cy="302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01300" y="4457700"/>
            <a:ext cx="2578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프론트엔드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Streamlit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5900" y="2692400"/>
            <a:ext cx="556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AI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9900" y="5537200"/>
            <a:ext cx="66802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messages = [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    {"role": "system", "content": "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당신은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추천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담당자입니다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항상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친절하게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손님들을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대합니다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손님은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대부분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장애인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혹은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그와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사람입니다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당신에게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질문을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한다면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질문과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첨부해주면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채널이나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채널이나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사용자의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1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개의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링크를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Light"/>
              </a:rPr>
              <a:t>제공합니다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. "}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1300" y="5130800"/>
            <a:ext cx="340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프롬프트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엔지니어링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4305300"/>
            <a:ext cx="48641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7800" y="4419600"/>
            <a:ext cx="431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4483100"/>
            <a:ext cx="5842000" cy="474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1981200"/>
            <a:ext cx="5842000" cy="2438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985500" y="4432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chatGPT-4o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챗봇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2197100"/>
            <a:ext cx="55753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2705100"/>
            <a:ext cx="4572000" cy="264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5842000"/>
            <a:ext cx="4572000" cy="264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4483100"/>
            <a:ext cx="7696200" cy="320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3441700"/>
            <a:ext cx="22606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6756400"/>
            <a:ext cx="14224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500" y="5372100"/>
            <a:ext cx="1117600" cy="1117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54500" y="27813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29100" y="59182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27500" y="46736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29200" y="7289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87800" y="1574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localhost: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58500" y="46101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99700" y="60833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배포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0600" y="2324100"/>
            <a:ext cx="7531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프론트앤드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와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연결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100" y="4457700"/>
            <a:ext cx="4521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.ipynb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파일을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내에서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자동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실행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전달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600" y="3670300"/>
            <a:ext cx="48641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3784600"/>
            <a:ext cx="431800" cy="431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69600" y="3797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Papermill library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1993900"/>
            <a:ext cx="4572000" cy="264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6604000"/>
            <a:ext cx="4572000" cy="264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0800" y="2730500"/>
            <a:ext cx="22606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400" y="7518400"/>
            <a:ext cx="14224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5143500"/>
            <a:ext cx="9652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3949700" y="4660900"/>
            <a:ext cx="2095500" cy="2095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7600" y="5473700"/>
            <a:ext cx="44450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4900" y="7518400"/>
            <a:ext cx="6172200" cy="185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54500" y="20701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29100" y="66675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27500" y="39497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9200" y="80391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6083300"/>
            <a:ext cx="138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답변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46800" y="54737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054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서버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배포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3528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62300" y="4445000"/>
            <a:ext cx="236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OpenAI API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보안키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987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5092700"/>
            <a:ext cx="4572000" cy="392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500" y="5143500"/>
            <a:ext cx="6324600" cy="335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01300" y="4457700"/>
            <a:ext cx="284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버전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패키지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오류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9500" y="8483600"/>
            <a:ext cx="6362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 err="1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streamlit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리눅스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기반</a:t>
            </a:r>
          </a:p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 pywin32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불필요한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패키지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제거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Pretendard Regular"/>
              </a:rPr>
              <a:t>Maker’s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(AI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65400" y="5130800"/>
            <a:ext cx="636270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인공지능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파트를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맡은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아니지만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주제는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것이었기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처음에는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기대반이었다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책과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자료들을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찾아가며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하나하나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직접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구현해보는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즐거웠다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비록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중간중간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어려웠던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스스로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챗봇을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구현할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있다는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신기하고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뿌듯했다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오픈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서비스를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앞으로도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있으면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같다는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생각이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들었다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18100"/>
            <a:ext cx="6362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것이라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이것저것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참고해보면서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공부하고자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흥미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생겼고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몰랐던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배울수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좋은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이였다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95600" y="7645400"/>
            <a:ext cx="1143000" cy="146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4177AFD1-6DC9-C8E3-25EF-D1A7F6394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E6ECE618-7913-A147-D991-0A8253A445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60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dirty="0">
                <a:solidFill>
                  <a:srgbClr val="000000"/>
                </a:solidFill>
                <a:latin typeface="Pretendard Regular"/>
              </a:rPr>
              <a:t>Maker’s Day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(Web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54300" y="5130800"/>
            <a:ext cx="63627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‘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웹파트에서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있을까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’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앞섰던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였다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프레임워크에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마냥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순탄치는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않았던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작업들의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연속이었지만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웹서비스의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전체적인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구조와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전반적인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흐름에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이해할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이었던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의미있는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마무리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30800"/>
            <a:ext cx="6159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손으로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직접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웹사이트를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만드는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경험에서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보람을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느꼈다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웹사이트의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구성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기술스택에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대해서도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조사해보며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2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학기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웹프로그래밍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수업을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수강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계기가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프로젝트였다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394200"/>
            <a:ext cx="74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90850" y="7590790"/>
            <a:ext cx="1384300" cy="1498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A6F7AB67-E424-929F-857B-3B67CC087D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C3AE4121-51B9-652A-CF9F-787CC0C92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406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어떤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질문도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대환영입니다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WeaIl : Mate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5689600"/>
            <a:ext cx="34163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5753100"/>
            <a:ext cx="469900" cy="469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337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5689600"/>
            <a:ext cx="34163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753100"/>
            <a:ext cx="469900" cy="469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626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8600" y="5842000"/>
            <a:ext cx="205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261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웹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0000" y="70612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1500" b="0" i="0" u="none" strike="noStrike" dirty="0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100" y="5689600"/>
            <a:ext cx="34163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2300" y="5753100"/>
            <a:ext cx="469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758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474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520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전체적인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520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어려웠던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48300" y="2908300"/>
            <a:ext cx="73787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900" b="1" i="0" u="none" strike="noStrike" spc="400">
                <a:solidFill>
                  <a:srgbClr val="000000"/>
                </a:solidFill>
                <a:latin typeface="KCCDodamdodam"/>
              </a:rPr>
              <a:t>Contents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9300" y="5689600"/>
            <a:ext cx="3416300" cy="596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5753100"/>
            <a:ext cx="469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5763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9606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프로젝트를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마치며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94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동기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94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개발하고자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것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9400" y="75946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시현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398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16400" y="3251200"/>
            <a:ext cx="9867900" cy="438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지적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및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지체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장애인들에게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나은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디지털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경험을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제공하고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많은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정보를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얻을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수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있는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서비스를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개발하자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00" y="4800600"/>
            <a:ext cx="1333500" cy="133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4700" y="4851400"/>
            <a:ext cx="6057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적절한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콘텐츠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제공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5400" y="4318000"/>
            <a:ext cx="60579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OpenAI API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기반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dirty="0" err="1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개발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658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 : mental and Physical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장애인들을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A : Assistant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보조하고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18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T : Treatment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E :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7810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700" y="6680200"/>
            <a:ext cx="167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Mental and physical Assistant Treatment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473200" y="7658100"/>
            <a:ext cx="2122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장애인들을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보조하고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CB39407-772D-5723-CFA4-1E3B304E0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5300" y="2921000"/>
            <a:ext cx="5105400" cy="5105400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9F907373-6C9D-A904-1F87-1F048F4CD0C1}"/>
              </a:ext>
            </a:extLst>
          </p:cNvPr>
          <p:cNvSpPr txBox="1"/>
          <p:nvPr/>
        </p:nvSpPr>
        <p:spPr>
          <a:xfrm>
            <a:off x="1358900" y="6350000"/>
            <a:ext cx="1028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09877E-6 L -0.18368 0.0043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2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515</Words>
  <Application>Microsoft Office PowerPoint</Application>
  <PresentationFormat>사용자 지정</PresentationFormat>
  <Paragraphs>144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KCCDodamdodam</vt:lpstr>
      <vt:lpstr>Pretendard Medium</vt:lpstr>
      <vt:lpstr>Pretendard Regular</vt:lpstr>
      <vt:lpstr>Pretendard Light</vt:lpstr>
      <vt:lpstr>Gmarket Sans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jiyoon heo</dc:creator>
  <cp:lastModifiedBy>jiyoon heo</cp:lastModifiedBy>
  <cp:revision>3</cp:revision>
  <dcterms:created xsi:type="dcterms:W3CDTF">2006-08-16T00:00:00Z</dcterms:created>
  <dcterms:modified xsi:type="dcterms:W3CDTF">2024-08-14T16:23:26Z</dcterms:modified>
</cp:coreProperties>
</file>